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FA4B3-C23B-40CE-843C-65B4CB91327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461FE40B-BE69-43FD-9F95-D3F0A1B4558A}">
      <dgm:prSet phldrT="[Text]"/>
      <dgm:spPr/>
      <dgm:t>
        <a:bodyPr/>
        <a:lstStyle/>
        <a:p>
          <a:pPr rtl="1"/>
          <a:r>
            <a:rPr lang="en-US" dirty="0" smtClean="0"/>
            <a:t>Classification</a:t>
          </a:r>
          <a:endParaRPr lang="ar-EG" dirty="0"/>
        </a:p>
      </dgm:t>
    </dgm:pt>
    <dgm:pt modelId="{77209471-4379-4A11-9595-C561FD944D74}" type="parTrans" cxnId="{19454F5D-3F99-4B4C-9D9C-EED90DE17B35}">
      <dgm:prSet/>
      <dgm:spPr/>
      <dgm:t>
        <a:bodyPr/>
        <a:lstStyle/>
        <a:p>
          <a:pPr rtl="1"/>
          <a:endParaRPr lang="ar-EG"/>
        </a:p>
      </dgm:t>
    </dgm:pt>
    <dgm:pt modelId="{029BF3B1-C393-4CA9-8850-0742BDEEB984}" type="sibTrans" cxnId="{19454F5D-3F99-4B4C-9D9C-EED90DE17B35}">
      <dgm:prSet/>
      <dgm:spPr/>
      <dgm:t>
        <a:bodyPr/>
        <a:lstStyle/>
        <a:p>
          <a:pPr rtl="1"/>
          <a:endParaRPr lang="ar-EG"/>
        </a:p>
      </dgm:t>
    </dgm:pt>
    <dgm:pt modelId="{C709D336-C0D3-4071-A497-876DBB621C78}">
      <dgm:prSet phldrT="[Text]"/>
      <dgm:spPr/>
      <dgm:t>
        <a:bodyPr/>
        <a:lstStyle/>
        <a:p>
          <a:pPr rtl="1"/>
          <a:r>
            <a:rPr lang="en-US" dirty="0" smtClean="0"/>
            <a:t>Pathogenesis</a:t>
          </a:r>
          <a:endParaRPr lang="ar-EG" dirty="0"/>
        </a:p>
      </dgm:t>
    </dgm:pt>
    <dgm:pt modelId="{3EDB7323-EFFC-4848-B8D2-DBB52E674D06}" type="parTrans" cxnId="{596FE8E1-2E6E-42DC-839C-2D1DC10AA2FF}">
      <dgm:prSet/>
      <dgm:spPr/>
      <dgm:t>
        <a:bodyPr/>
        <a:lstStyle/>
        <a:p>
          <a:pPr rtl="1"/>
          <a:endParaRPr lang="ar-EG"/>
        </a:p>
      </dgm:t>
    </dgm:pt>
    <dgm:pt modelId="{6913D1AC-BECE-4CEF-9119-CFFB937D1E96}" type="sibTrans" cxnId="{596FE8E1-2E6E-42DC-839C-2D1DC10AA2FF}">
      <dgm:prSet/>
      <dgm:spPr/>
      <dgm:t>
        <a:bodyPr/>
        <a:lstStyle/>
        <a:p>
          <a:pPr rtl="1"/>
          <a:endParaRPr lang="ar-EG"/>
        </a:p>
      </dgm:t>
    </dgm:pt>
    <dgm:pt modelId="{27DB7230-E91A-4340-8057-1B9C95BB263E}">
      <dgm:prSet phldrT="[Text]"/>
      <dgm:spPr/>
      <dgm:t>
        <a:bodyPr/>
        <a:lstStyle/>
        <a:p>
          <a:pPr rtl="1"/>
          <a:r>
            <a:rPr lang="en-US" dirty="0" smtClean="0"/>
            <a:t>Tear</a:t>
          </a:r>
          <a:endParaRPr lang="ar-EG" dirty="0"/>
        </a:p>
      </dgm:t>
    </dgm:pt>
    <dgm:pt modelId="{6FC4E48B-65D0-4E42-88F2-C56955704FAD}" type="parTrans" cxnId="{39AFF91C-FF19-475F-9BDD-96ADC69A08E4}">
      <dgm:prSet/>
      <dgm:spPr/>
      <dgm:t>
        <a:bodyPr/>
        <a:lstStyle/>
        <a:p>
          <a:pPr rtl="1"/>
          <a:endParaRPr lang="ar-EG"/>
        </a:p>
      </dgm:t>
    </dgm:pt>
    <dgm:pt modelId="{4265CF5B-C2EE-420C-81FB-04BACEC16B34}" type="sibTrans" cxnId="{39AFF91C-FF19-475F-9BDD-96ADC69A08E4}">
      <dgm:prSet/>
      <dgm:spPr/>
      <dgm:t>
        <a:bodyPr/>
        <a:lstStyle/>
        <a:p>
          <a:pPr rtl="1"/>
          <a:endParaRPr lang="ar-EG"/>
        </a:p>
      </dgm:t>
    </dgm:pt>
    <dgm:pt modelId="{3B0DC232-B214-4C65-AFD5-155F277D97E6}">
      <dgm:prSet phldrT="[Text]"/>
      <dgm:spPr/>
      <dgm:t>
        <a:bodyPr/>
        <a:lstStyle/>
        <a:p>
          <a:pPr rtl="1"/>
          <a:r>
            <a:rPr lang="en-US" dirty="0" smtClean="0"/>
            <a:t>Hole</a:t>
          </a:r>
          <a:endParaRPr lang="ar-EG" dirty="0"/>
        </a:p>
      </dgm:t>
    </dgm:pt>
    <dgm:pt modelId="{F8944340-9741-40BE-96A9-5969F4F06050}" type="parTrans" cxnId="{42FDD07D-BCD1-4B0D-96CC-A16FBE573960}">
      <dgm:prSet/>
      <dgm:spPr/>
      <dgm:t>
        <a:bodyPr/>
        <a:lstStyle/>
        <a:p>
          <a:pPr rtl="1"/>
          <a:endParaRPr lang="ar-EG"/>
        </a:p>
      </dgm:t>
    </dgm:pt>
    <dgm:pt modelId="{C1143097-B343-4919-9C16-F22EA8034038}" type="sibTrans" cxnId="{42FDD07D-BCD1-4B0D-96CC-A16FBE573960}">
      <dgm:prSet/>
      <dgm:spPr/>
      <dgm:t>
        <a:bodyPr/>
        <a:lstStyle/>
        <a:p>
          <a:pPr rtl="1"/>
          <a:endParaRPr lang="ar-EG"/>
        </a:p>
      </dgm:t>
    </dgm:pt>
    <dgm:pt modelId="{87CAAE70-CD12-4658-8019-F3649D497DA3}">
      <dgm:prSet phldrT="[Text]"/>
      <dgm:spPr/>
      <dgm:t>
        <a:bodyPr/>
        <a:lstStyle/>
        <a:p>
          <a:pPr rtl="1"/>
          <a:r>
            <a:rPr lang="en-US" dirty="0" smtClean="0"/>
            <a:t>Morphology</a:t>
          </a:r>
          <a:endParaRPr lang="ar-EG" dirty="0"/>
        </a:p>
      </dgm:t>
    </dgm:pt>
    <dgm:pt modelId="{0F6C81BD-204C-4029-AE12-B422BD1EE878}" type="parTrans" cxnId="{DE302542-3F3B-4F28-8952-6157296CDB4C}">
      <dgm:prSet/>
      <dgm:spPr/>
      <dgm:t>
        <a:bodyPr/>
        <a:lstStyle/>
        <a:p>
          <a:pPr rtl="1"/>
          <a:endParaRPr lang="ar-EG"/>
        </a:p>
      </dgm:t>
    </dgm:pt>
    <dgm:pt modelId="{21839DE9-815E-49E5-8266-3DDEDDFEE6BC}" type="sibTrans" cxnId="{DE302542-3F3B-4F28-8952-6157296CDB4C}">
      <dgm:prSet/>
      <dgm:spPr/>
      <dgm:t>
        <a:bodyPr/>
        <a:lstStyle/>
        <a:p>
          <a:pPr rtl="1"/>
          <a:endParaRPr lang="ar-EG"/>
        </a:p>
      </dgm:t>
    </dgm:pt>
    <dgm:pt modelId="{FF5ED7D9-5F83-4B29-A700-A3CB5DF5F97D}">
      <dgm:prSet phldrT="[Text]"/>
      <dgm:spPr/>
      <dgm:t>
        <a:bodyPr/>
        <a:lstStyle/>
        <a:p>
          <a:pPr rtl="1"/>
          <a:r>
            <a:rPr lang="en-US" dirty="0" smtClean="0"/>
            <a:t>U-shaped</a:t>
          </a:r>
        </a:p>
        <a:p>
          <a:pPr rtl="1"/>
          <a:r>
            <a:rPr lang="en-US" dirty="0" smtClean="0"/>
            <a:t>L/J-shaped</a:t>
          </a:r>
        </a:p>
        <a:p>
          <a:pPr rtl="1"/>
          <a:r>
            <a:rPr lang="en-US" dirty="0" err="1" smtClean="0"/>
            <a:t>Operculated</a:t>
          </a:r>
          <a:endParaRPr lang="en-US" dirty="0" smtClean="0"/>
        </a:p>
        <a:p>
          <a:pPr rtl="1"/>
          <a:r>
            <a:rPr lang="en-US" dirty="0" smtClean="0"/>
            <a:t>Dialysis</a:t>
          </a:r>
        </a:p>
        <a:p>
          <a:pPr rtl="1"/>
          <a:r>
            <a:rPr lang="en-US" dirty="0" smtClean="0"/>
            <a:t>Giant</a:t>
          </a:r>
        </a:p>
        <a:p>
          <a:pPr rtl="1"/>
          <a:endParaRPr lang="ar-EG" dirty="0"/>
        </a:p>
      </dgm:t>
    </dgm:pt>
    <dgm:pt modelId="{E6DCA734-EB6C-4C2C-AEE5-4A75644ABC8F}" type="parTrans" cxnId="{3AA0A51E-D79F-4FCE-BF2A-D90476B54530}">
      <dgm:prSet/>
      <dgm:spPr/>
      <dgm:t>
        <a:bodyPr/>
        <a:lstStyle/>
        <a:p>
          <a:pPr rtl="1"/>
          <a:endParaRPr lang="ar-EG"/>
        </a:p>
      </dgm:t>
    </dgm:pt>
    <dgm:pt modelId="{98F03EEE-FCDB-4008-95E0-EB7A018C27CF}" type="sibTrans" cxnId="{3AA0A51E-D79F-4FCE-BF2A-D90476B54530}">
      <dgm:prSet/>
      <dgm:spPr/>
      <dgm:t>
        <a:bodyPr/>
        <a:lstStyle/>
        <a:p>
          <a:pPr rtl="1"/>
          <a:endParaRPr lang="ar-EG"/>
        </a:p>
      </dgm:t>
    </dgm:pt>
    <dgm:pt modelId="{541A958F-6B8C-4D72-A1C3-BE144F5CF982}">
      <dgm:prSet/>
      <dgm:spPr/>
      <dgm:t>
        <a:bodyPr/>
        <a:lstStyle/>
        <a:p>
          <a:pPr rtl="1"/>
          <a:r>
            <a:rPr lang="en-US" dirty="0" smtClean="0"/>
            <a:t>Location</a:t>
          </a:r>
          <a:endParaRPr lang="ar-EG" dirty="0"/>
        </a:p>
      </dgm:t>
    </dgm:pt>
    <dgm:pt modelId="{5E9248D0-B9AF-43E5-999C-AEE33DA290B2}" type="parTrans" cxnId="{C3B81D80-9B15-4683-84EE-37BC3D228FC1}">
      <dgm:prSet/>
      <dgm:spPr/>
      <dgm:t>
        <a:bodyPr/>
        <a:lstStyle/>
        <a:p>
          <a:pPr rtl="1"/>
          <a:endParaRPr lang="ar-EG"/>
        </a:p>
      </dgm:t>
    </dgm:pt>
    <dgm:pt modelId="{D3DD8685-4FEE-4206-9285-DF6C6BF701A6}" type="sibTrans" cxnId="{C3B81D80-9B15-4683-84EE-37BC3D228FC1}">
      <dgm:prSet/>
      <dgm:spPr/>
      <dgm:t>
        <a:bodyPr/>
        <a:lstStyle/>
        <a:p>
          <a:pPr rtl="1"/>
          <a:endParaRPr lang="ar-EG"/>
        </a:p>
      </dgm:t>
    </dgm:pt>
    <dgm:pt modelId="{AE5A9CD6-0FC5-4918-BCCB-B661CDD04C76}">
      <dgm:prSet/>
      <dgm:spPr/>
      <dgm:t>
        <a:bodyPr/>
        <a:lstStyle/>
        <a:p>
          <a:pPr rtl="1"/>
          <a:r>
            <a:rPr lang="en-US" dirty="0" smtClean="0"/>
            <a:t>Oral</a:t>
          </a:r>
        </a:p>
        <a:p>
          <a:pPr rtl="1"/>
          <a:r>
            <a:rPr lang="en-US" dirty="0" smtClean="0"/>
            <a:t>Post-oral</a:t>
          </a:r>
        </a:p>
        <a:p>
          <a:pPr rtl="1"/>
          <a:r>
            <a:rPr lang="en-US" dirty="0" smtClean="0"/>
            <a:t>Equatorial</a:t>
          </a:r>
        </a:p>
        <a:p>
          <a:pPr rtl="1"/>
          <a:r>
            <a:rPr lang="en-US" dirty="0" smtClean="0"/>
            <a:t>Post-equatorial</a:t>
          </a:r>
        </a:p>
        <a:p>
          <a:pPr rtl="1"/>
          <a:r>
            <a:rPr lang="en-US" dirty="0" smtClean="0"/>
            <a:t>Macular</a:t>
          </a:r>
          <a:endParaRPr lang="ar-EG" dirty="0"/>
        </a:p>
      </dgm:t>
    </dgm:pt>
    <dgm:pt modelId="{B1DD2F80-552E-4BDE-882F-29A94B839AA1}" type="parTrans" cxnId="{00D83F6C-C299-4004-89CD-C01A0361780F}">
      <dgm:prSet/>
      <dgm:spPr/>
      <dgm:t>
        <a:bodyPr/>
        <a:lstStyle/>
        <a:p>
          <a:pPr rtl="1"/>
          <a:endParaRPr lang="ar-EG"/>
        </a:p>
      </dgm:t>
    </dgm:pt>
    <dgm:pt modelId="{27F1D695-2662-404D-B333-3A23C4E04088}" type="sibTrans" cxnId="{00D83F6C-C299-4004-89CD-C01A0361780F}">
      <dgm:prSet/>
      <dgm:spPr/>
      <dgm:t>
        <a:bodyPr/>
        <a:lstStyle/>
        <a:p>
          <a:pPr rtl="1"/>
          <a:endParaRPr lang="ar-EG"/>
        </a:p>
      </dgm:t>
    </dgm:pt>
    <dgm:pt modelId="{BC8E85D6-F05C-4C3B-8BBE-0C8003F9ECA3}" type="pres">
      <dgm:prSet presAssocID="{3B1FA4B3-C23B-40CE-843C-65B4CB9132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14E348-7A1C-44A7-BD93-9386B21B8101}" type="pres">
      <dgm:prSet presAssocID="{461FE40B-BE69-43FD-9F95-D3F0A1B4558A}" presName="vertOne" presStyleCnt="0"/>
      <dgm:spPr/>
    </dgm:pt>
    <dgm:pt modelId="{28567212-EAD5-40CD-B001-75017DF1A106}" type="pres">
      <dgm:prSet presAssocID="{461FE40B-BE69-43FD-9F95-D3F0A1B4558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479EFB22-5F54-43EF-A1DB-14E1952E4391}" type="pres">
      <dgm:prSet presAssocID="{461FE40B-BE69-43FD-9F95-D3F0A1B4558A}" presName="parTransOne" presStyleCnt="0"/>
      <dgm:spPr/>
    </dgm:pt>
    <dgm:pt modelId="{60C49455-17ED-4F8A-A134-8B9C6026EDA6}" type="pres">
      <dgm:prSet presAssocID="{461FE40B-BE69-43FD-9F95-D3F0A1B4558A}" presName="horzOne" presStyleCnt="0"/>
      <dgm:spPr/>
    </dgm:pt>
    <dgm:pt modelId="{BBE4259C-9750-4DFC-92DF-A3A96BB40461}" type="pres">
      <dgm:prSet presAssocID="{C709D336-C0D3-4071-A497-876DBB621C78}" presName="vertTwo" presStyleCnt="0"/>
      <dgm:spPr/>
    </dgm:pt>
    <dgm:pt modelId="{6EE10AAD-A640-45ED-A85F-F3AC808794CA}" type="pres">
      <dgm:prSet presAssocID="{C709D336-C0D3-4071-A497-876DBB621C78}" presName="txTwo" presStyleLbl="node2" presStyleIdx="0" presStyleCnt="3">
        <dgm:presLayoutVars>
          <dgm:chPref val="3"/>
        </dgm:presLayoutVars>
      </dgm:prSet>
      <dgm:spPr/>
    </dgm:pt>
    <dgm:pt modelId="{2FF50844-1698-488B-8F98-2409768AC1A1}" type="pres">
      <dgm:prSet presAssocID="{C709D336-C0D3-4071-A497-876DBB621C78}" presName="parTransTwo" presStyleCnt="0"/>
      <dgm:spPr/>
    </dgm:pt>
    <dgm:pt modelId="{8D81DDE0-3F61-48FA-9D40-5AC6E6AE0708}" type="pres">
      <dgm:prSet presAssocID="{C709D336-C0D3-4071-A497-876DBB621C78}" presName="horzTwo" presStyleCnt="0"/>
      <dgm:spPr/>
    </dgm:pt>
    <dgm:pt modelId="{813439DE-8AC7-4FAF-90A9-932B4A6792AD}" type="pres">
      <dgm:prSet presAssocID="{27DB7230-E91A-4340-8057-1B9C95BB263E}" presName="vertThree" presStyleCnt="0"/>
      <dgm:spPr/>
    </dgm:pt>
    <dgm:pt modelId="{A3CE9FD5-A9FE-402F-8E75-B1B5D1391A13}" type="pres">
      <dgm:prSet presAssocID="{27DB7230-E91A-4340-8057-1B9C95BB263E}" presName="txThree" presStyleLbl="node3" presStyleIdx="0" presStyleCnt="4">
        <dgm:presLayoutVars>
          <dgm:chPref val="3"/>
        </dgm:presLayoutVars>
      </dgm:prSet>
      <dgm:spPr/>
    </dgm:pt>
    <dgm:pt modelId="{E17E5528-41AA-44A2-B683-AAC424AA970E}" type="pres">
      <dgm:prSet presAssocID="{27DB7230-E91A-4340-8057-1B9C95BB263E}" presName="horzThree" presStyleCnt="0"/>
      <dgm:spPr/>
    </dgm:pt>
    <dgm:pt modelId="{5397D6D8-8AC1-4922-9D38-977F4D309F5C}" type="pres">
      <dgm:prSet presAssocID="{4265CF5B-C2EE-420C-81FB-04BACEC16B34}" presName="sibSpaceThree" presStyleCnt="0"/>
      <dgm:spPr/>
    </dgm:pt>
    <dgm:pt modelId="{FDBF51D3-9CE6-42A6-8CE3-43E3CAF6D92C}" type="pres">
      <dgm:prSet presAssocID="{3B0DC232-B214-4C65-AFD5-155F277D97E6}" presName="vertThree" presStyleCnt="0"/>
      <dgm:spPr/>
    </dgm:pt>
    <dgm:pt modelId="{0F32E13E-3485-4F7E-A646-E43503C83EDE}" type="pres">
      <dgm:prSet presAssocID="{3B0DC232-B214-4C65-AFD5-155F277D97E6}" presName="txThree" presStyleLbl="node3" presStyleIdx="1" presStyleCnt="4">
        <dgm:presLayoutVars>
          <dgm:chPref val="3"/>
        </dgm:presLayoutVars>
      </dgm:prSet>
      <dgm:spPr/>
    </dgm:pt>
    <dgm:pt modelId="{51FA2D43-21F4-433A-BEE0-2A3C7AB4839E}" type="pres">
      <dgm:prSet presAssocID="{3B0DC232-B214-4C65-AFD5-155F277D97E6}" presName="horzThree" presStyleCnt="0"/>
      <dgm:spPr/>
    </dgm:pt>
    <dgm:pt modelId="{7B5E72BC-4580-456F-AE09-6F2D5E753569}" type="pres">
      <dgm:prSet presAssocID="{6913D1AC-BECE-4CEF-9119-CFFB937D1E96}" presName="sibSpaceTwo" presStyleCnt="0"/>
      <dgm:spPr/>
    </dgm:pt>
    <dgm:pt modelId="{1CC8CCBD-1BBF-487B-BEFC-5D5108F7D3DC}" type="pres">
      <dgm:prSet presAssocID="{87CAAE70-CD12-4658-8019-F3649D497DA3}" presName="vertTwo" presStyleCnt="0"/>
      <dgm:spPr/>
    </dgm:pt>
    <dgm:pt modelId="{FA7393F3-4F27-447E-8515-A7709423BBA0}" type="pres">
      <dgm:prSet presAssocID="{87CAAE70-CD12-4658-8019-F3649D497DA3}" presName="txTwo" presStyleLbl="node2" presStyleIdx="1" presStyleCnt="3">
        <dgm:presLayoutVars>
          <dgm:chPref val="3"/>
        </dgm:presLayoutVars>
      </dgm:prSet>
      <dgm:spPr/>
    </dgm:pt>
    <dgm:pt modelId="{ADC0E1D7-6D5A-456C-8B2B-4598B0DD28D8}" type="pres">
      <dgm:prSet presAssocID="{87CAAE70-CD12-4658-8019-F3649D497DA3}" presName="parTransTwo" presStyleCnt="0"/>
      <dgm:spPr/>
    </dgm:pt>
    <dgm:pt modelId="{AC43C152-C06A-4E62-BD17-3B6AAAADA06C}" type="pres">
      <dgm:prSet presAssocID="{87CAAE70-CD12-4658-8019-F3649D497DA3}" presName="horzTwo" presStyleCnt="0"/>
      <dgm:spPr/>
    </dgm:pt>
    <dgm:pt modelId="{551A5366-84FC-4C08-8BB8-D972F2654E26}" type="pres">
      <dgm:prSet presAssocID="{FF5ED7D9-5F83-4B29-A700-A3CB5DF5F97D}" presName="vertThree" presStyleCnt="0"/>
      <dgm:spPr/>
    </dgm:pt>
    <dgm:pt modelId="{D7AB454F-0483-44A8-866E-3B68CC9DCFC6}" type="pres">
      <dgm:prSet presAssocID="{FF5ED7D9-5F83-4B29-A700-A3CB5DF5F97D}" presName="txThree" presStyleLbl="node3" presStyleIdx="2" presStyleCnt="4" custScaleY="207512">
        <dgm:presLayoutVars>
          <dgm:chPref val="3"/>
        </dgm:presLayoutVars>
      </dgm:prSet>
      <dgm:spPr/>
    </dgm:pt>
    <dgm:pt modelId="{88F3C919-B504-4985-9A32-DDB47270D8E2}" type="pres">
      <dgm:prSet presAssocID="{FF5ED7D9-5F83-4B29-A700-A3CB5DF5F97D}" presName="horzThree" presStyleCnt="0"/>
      <dgm:spPr/>
    </dgm:pt>
    <dgm:pt modelId="{90005C8F-D6EB-4E24-85C4-A3A310EA7BD5}" type="pres">
      <dgm:prSet presAssocID="{21839DE9-815E-49E5-8266-3DDEDDFEE6BC}" presName="sibSpaceTwo" presStyleCnt="0"/>
      <dgm:spPr/>
    </dgm:pt>
    <dgm:pt modelId="{1CC9A450-ED5A-43E4-B6E8-A4C9985ADABB}" type="pres">
      <dgm:prSet presAssocID="{541A958F-6B8C-4D72-A1C3-BE144F5CF982}" presName="vertTwo" presStyleCnt="0"/>
      <dgm:spPr/>
    </dgm:pt>
    <dgm:pt modelId="{227E71B3-6842-4518-8324-BEE27846AA0E}" type="pres">
      <dgm:prSet presAssocID="{541A958F-6B8C-4D72-A1C3-BE144F5CF982}" presName="txTwo" presStyleLbl="node2" presStyleIdx="2" presStyleCnt="3">
        <dgm:presLayoutVars>
          <dgm:chPref val="3"/>
        </dgm:presLayoutVars>
      </dgm:prSet>
      <dgm:spPr/>
    </dgm:pt>
    <dgm:pt modelId="{7FA96BDB-B065-4196-BC76-F38962DDB444}" type="pres">
      <dgm:prSet presAssocID="{541A958F-6B8C-4D72-A1C3-BE144F5CF982}" presName="parTransTwo" presStyleCnt="0"/>
      <dgm:spPr/>
    </dgm:pt>
    <dgm:pt modelId="{04D6C453-874E-4487-8DAB-AFE2560F4566}" type="pres">
      <dgm:prSet presAssocID="{541A958F-6B8C-4D72-A1C3-BE144F5CF982}" presName="horzTwo" presStyleCnt="0"/>
      <dgm:spPr/>
    </dgm:pt>
    <dgm:pt modelId="{7F956D05-CFDD-4F7E-B6B7-46A1296D8845}" type="pres">
      <dgm:prSet presAssocID="{AE5A9CD6-0FC5-4918-BCCB-B661CDD04C76}" presName="vertThree" presStyleCnt="0"/>
      <dgm:spPr/>
    </dgm:pt>
    <dgm:pt modelId="{5F6E98E7-D3AA-416F-B243-B7ECD6DF8F40}" type="pres">
      <dgm:prSet presAssocID="{AE5A9CD6-0FC5-4918-BCCB-B661CDD04C76}" presName="txThree" presStyleLbl="node3" presStyleIdx="3" presStyleCnt="4" custScaleY="216407">
        <dgm:presLayoutVars>
          <dgm:chPref val="3"/>
        </dgm:presLayoutVars>
      </dgm:prSet>
      <dgm:spPr/>
    </dgm:pt>
    <dgm:pt modelId="{4D222820-E2E6-45C1-B805-8C145D8E8DAB}" type="pres">
      <dgm:prSet presAssocID="{AE5A9CD6-0FC5-4918-BCCB-B661CDD04C76}" presName="horzThree" presStyleCnt="0"/>
      <dgm:spPr/>
    </dgm:pt>
  </dgm:ptLst>
  <dgm:cxnLst>
    <dgm:cxn modelId="{6F861EB3-BFE7-44B8-B136-2DE056A3964D}" type="presOf" srcId="{FF5ED7D9-5F83-4B29-A700-A3CB5DF5F97D}" destId="{D7AB454F-0483-44A8-866E-3B68CC9DCFC6}" srcOrd="0" destOrd="0" presId="urn:microsoft.com/office/officeart/2005/8/layout/hierarchy4"/>
    <dgm:cxn modelId="{5F04B4A0-3969-4E84-A40E-DBCC50D534CD}" type="presOf" srcId="{3B0DC232-B214-4C65-AFD5-155F277D97E6}" destId="{0F32E13E-3485-4F7E-A646-E43503C83EDE}" srcOrd="0" destOrd="0" presId="urn:microsoft.com/office/officeart/2005/8/layout/hierarchy4"/>
    <dgm:cxn modelId="{596FE8E1-2E6E-42DC-839C-2D1DC10AA2FF}" srcId="{461FE40B-BE69-43FD-9F95-D3F0A1B4558A}" destId="{C709D336-C0D3-4071-A497-876DBB621C78}" srcOrd="0" destOrd="0" parTransId="{3EDB7323-EFFC-4848-B8D2-DBB52E674D06}" sibTransId="{6913D1AC-BECE-4CEF-9119-CFFB937D1E96}"/>
    <dgm:cxn modelId="{87DE0638-A137-426F-97F0-8894EF421BBF}" type="presOf" srcId="{87CAAE70-CD12-4658-8019-F3649D497DA3}" destId="{FA7393F3-4F27-447E-8515-A7709423BBA0}" srcOrd="0" destOrd="0" presId="urn:microsoft.com/office/officeart/2005/8/layout/hierarchy4"/>
    <dgm:cxn modelId="{39AFF91C-FF19-475F-9BDD-96ADC69A08E4}" srcId="{C709D336-C0D3-4071-A497-876DBB621C78}" destId="{27DB7230-E91A-4340-8057-1B9C95BB263E}" srcOrd="0" destOrd="0" parTransId="{6FC4E48B-65D0-4E42-88F2-C56955704FAD}" sibTransId="{4265CF5B-C2EE-420C-81FB-04BACEC16B34}"/>
    <dgm:cxn modelId="{CEB5BFB9-BE88-4AF3-9CB8-39E6013D1038}" type="presOf" srcId="{AE5A9CD6-0FC5-4918-BCCB-B661CDD04C76}" destId="{5F6E98E7-D3AA-416F-B243-B7ECD6DF8F40}" srcOrd="0" destOrd="0" presId="urn:microsoft.com/office/officeart/2005/8/layout/hierarchy4"/>
    <dgm:cxn modelId="{42FDD07D-BCD1-4B0D-96CC-A16FBE573960}" srcId="{C709D336-C0D3-4071-A497-876DBB621C78}" destId="{3B0DC232-B214-4C65-AFD5-155F277D97E6}" srcOrd="1" destOrd="0" parTransId="{F8944340-9741-40BE-96A9-5969F4F06050}" sibTransId="{C1143097-B343-4919-9C16-F22EA8034038}"/>
    <dgm:cxn modelId="{C3B81D80-9B15-4683-84EE-37BC3D228FC1}" srcId="{461FE40B-BE69-43FD-9F95-D3F0A1B4558A}" destId="{541A958F-6B8C-4D72-A1C3-BE144F5CF982}" srcOrd="2" destOrd="0" parTransId="{5E9248D0-B9AF-43E5-999C-AEE33DA290B2}" sibTransId="{D3DD8685-4FEE-4206-9285-DF6C6BF701A6}"/>
    <dgm:cxn modelId="{6953BBCF-51C9-42FB-81F9-F9E322CF73C7}" type="presOf" srcId="{461FE40B-BE69-43FD-9F95-D3F0A1B4558A}" destId="{28567212-EAD5-40CD-B001-75017DF1A106}" srcOrd="0" destOrd="0" presId="urn:microsoft.com/office/officeart/2005/8/layout/hierarchy4"/>
    <dgm:cxn modelId="{3AA0A51E-D79F-4FCE-BF2A-D90476B54530}" srcId="{87CAAE70-CD12-4658-8019-F3649D497DA3}" destId="{FF5ED7D9-5F83-4B29-A700-A3CB5DF5F97D}" srcOrd="0" destOrd="0" parTransId="{E6DCA734-EB6C-4C2C-AEE5-4A75644ABC8F}" sibTransId="{98F03EEE-FCDB-4008-95E0-EB7A018C27CF}"/>
    <dgm:cxn modelId="{19454F5D-3F99-4B4C-9D9C-EED90DE17B35}" srcId="{3B1FA4B3-C23B-40CE-843C-65B4CB91327E}" destId="{461FE40B-BE69-43FD-9F95-D3F0A1B4558A}" srcOrd="0" destOrd="0" parTransId="{77209471-4379-4A11-9595-C561FD944D74}" sibTransId="{029BF3B1-C393-4CA9-8850-0742BDEEB984}"/>
    <dgm:cxn modelId="{C4CB7120-8C94-40A4-905A-D5119BDCC9D2}" type="presOf" srcId="{541A958F-6B8C-4D72-A1C3-BE144F5CF982}" destId="{227E71B3-6842-4518-8324-BEE27846AA0E}" srcOrd="0" destOrd="0" presId="urn:microsoft.com/office/officeart/2005/8/layout/hierarchy4"/>
    <dgm:cxn modelId="{BE9A7BAF-7A56-4C26-815B-5FD6B3A0D150}" type="presOf" srcId="{3B1FA4B3-C23B-40CE-843C-65B4CB91327E}" destId="{BC8E85D6-F05C-4C3B-8BBE-0C8003F9ECA3}" srcOrd="0" destOrd="0" presId="urn:microsoft.com/office/officeart/2005/8/layout/hierarchy4"/>
    <dgm:cxn modelId="{DE302542-3F3B-4F28-8952-6157296CDB4C}" srcId="{461FE40B-BE69-43FD-9F95-D3F0A1B4558A}" destId="{87CAAE70-CD12-4658-8019-F3649D497DA3}" srcOrd="1" destOrd="0" parTransId="{0F6C81BD-204C-4029-AE12-B422BD1EE878}" sibTransId="{21839DE9-815E-49E5-8266-3DDEDDFEE6BC}"/>
    <dgm:cxn modelId="{FD34D5CA-E0B9-4FB0-8192-ABE4609F85F8}" type="presOf" srcId="{27DB7230-E91A-4340-8057-1B9C95BB263E}" destId="{A3CE9FD5-A9FE-402F-8E75-B1B5D1391A13}" srcOrd="0" destOrd="0" presId="urn:microsoft.com/office/officeart/2005/8/layout/hierarchy4"/>
    <dgm:cxn modelId="{855E5192-4051-461E-A786-2C46724350AD}" type="presOf" srcId="{C709D336-C0D3-4071-A497-876DBB621C78}" destId="{6EE10AAD-A640-45ED-A85F-F3AC808794CA}" srcOrd="0" destOrd="0" presId="urn:microsoft.com/office/officeart/2005/8/layout/hierarchy4"/>
    <dgm:cxn modelId="{00D83F6C-C299-4004-89CD-C01A0361780F}" srcId="{541A958F-6B8C-4D72-A1C3-BE144F5CF982}" destId="{AE5A9CD6-0FC5-4918-BCCB-B661CDD04C76}" srcOrd="0" destOrd="0" parTransId="{B1DD2F80-552E-4BDE-882F-29A94B839AA1}" sibTransId="{27F1D695-2662-404D-B333-3A23C4E04088}"/>
    <dgm:cxn modelId="{33184047-C21C-4249-B0E0-0A69D27D3D2E}" type="presParOf" srcId="{BC8E85D6-F05C-4C3B-8BBE-0C8003F9ECA3}" destId="{7B14E348-7A1C-44A7-BD93-9386B21B8101}" srcOrd="0" destOrd="0" presId="urn:microsoft.com/office/officeart/2005/8/layout/hierarchy4"/>
    <dgm:cxn modelId="{CFB1857F-2537-4B66-BF46-3604BF48393C}" type="presParOf" srcId="{7B14E348-7A1C-44A7-BD93-9386B21B8101}" destId="{28567212-EAD5-40CD-B001-75017DF1A106}" srcOrd="0" destOrd="0" presId="urn:microsoft.com/office/officeart/2005/8/layout/hierarchy4"/>
    <dgm:cxn modelId="{70004F91-09A3-4A5F-BE36-6C6C004B7470}" type="presParOf" srcId="{7B14E348-7A1C-44A7-BD93-9386B21B8101}" destId="{479EFB22-5F54-43EF-A1DB-14E1952E4391}" srcOrd="1" destOrd="0" presId="urn:microsoft.com/office/officeart/2005/8/layout/hierarchy4"/>
    <dgm:cxn modelId="{9B84F421-C312-4012-BAAC-4B716413CBA7}" type="presParOf" srcId="{7B14E348-7A1C-44A7-BD93-9386B21B8101}" destId="{60C49455-17ED-4F8A-A134-8B9C6026EDA6}" srcOrd="2" destOrd="0" presId="urn:microsoft.com/office/officeart/2005/8/layout/hierarchy4"/>
    <dgm:cxn modelId="{1FFC52B4-4FA3-4B2E-A5CF-1721C20AB56F}" type="presParOf" srcId="{60C49455-17ED-4F8A-A134-8B9C6026EDA6}" destId="{BBE4259C-9750-4DFC-92DF-A3A96BB40461}" srcOrd="0" destOrd="0" presId="urn:microsoft.com/office/officeart/2005/8/layout/hierarchy4"/>
    <dgm:cxn modelId="{D167178D-C914-469B-B9F1-FF27D17CDC78}" type="presParOf" srcId="{BBE4259C-9750-4DFC-92DF-A3A96BB40461}" destId="{6EE10AAD-A640-45ED-A85F-F3AC808794CA}" srcOrd="0" destOrd="0" presId="urn:microsoft.com/office/officeart/2005/8/layout/hierarchy4"/>
    <dgm:cxn modelId="{A0287D4D-E499-4E0F-8E18-2CFEDAB55F41}" type="presParOf" srcId="{BBE4259C-9750-4DFC-92DF-A3A96BB40461}" destId="{2FF50844-1698-488B-8F98-2409768AC1A1}" srcOrd="1" destOrd="0" presId="urn:microsoft.com/office/officeart/2005/8/layout/hierarchy4"/>
    <dgm:cxn modelId="{BBF11678-FE21-427B-BFC0-53E7D3F83FD0}" type="presParOf" srcId="{BBE4259C-9750-4DFC-92DF-A3A96BB40461}" destId="{8D81DDE0-3F61-48FA-9D40-5AC6E6AE0708}" srcOrd="2" destOrd="0" presId="urn:microsoft.com/office/officeart/2005/8/layout/hierarchy4"/>
    <dgm:cxn modelId="{202CFB79-EABA-48E7-8ACE-C6D9280D1482}" type="presParOf" srcId="{8D81DDE0-3F61-48FA-9D40-5AC6E6AE0708}" destId="{813439DE-8AC7-4FAF-90A9-932B4A6792AD}" srcOrd="0" destOrd="0" presId="urn:microsoft.com/office/officeart/2005/8/layout/hierarchy4"/>
    <dgm:cxn modelId="{C707B6D6-2144-460A-AE9D-14C33E968A9F}" type="presParOf" srcId="{813439DE-8AC7-4FAF-90A9-932B4A6792AD}" destId="{A3CE9FD5-A9FE-402F-8E75-B1B5D1391A13}" srcOrd="0" destOrd="0" presId="urn:microsoft.com/office/officeart/2005/8/layout/hierarchy4"/>
    <dgm:cxn modelId="{5378A45D-09F3-46E9-A1A4-787A3D076CC2}" type="presParOf" srcId="{813439DE-8AC7-4FAF-90A9-932B4A6792AD}" destId="{E17E5528-41AA-44A2-B683-AAC424AA970E}" srcOrd="1" destOrd="0" presId="urn:microsoft.com/office/officeart/2005/8/layout/hierarchy4"/>
    <dgm:cxn modelId="{A0159DA7-5D6F-451B-BD7A-1B73BF98135C}" type="presParOf" srcId="{8D81DDE0-3F61-48FA-9D40-5AC6E6AE0708}" destId="{5397D6D8-8AC1-4922-9D38-977F4D309F5C}" srcOrd="1" destOrd="0" presId="urn:microsoft.com/office/officeart/2005/8/layout/hierarchy4"/>
    <dgm:cxn modelId="{88320600-9459-440F-BE2F-7B0B8CA43EE9}" type="presParOf" srcId="{8D81DDE0-3F61-48FA-9D40-5AC6E6AE0708}" destId="{FDBF51D3-9CE6-42A6-8CE3-43E3CAF6D92C}" srcOrd="2" destOrd="0" presId="urn:microsoft.com/office/officeart/2005/8/layout/hierarchy4"/>
    <dgm:cxn modelId="{6AF39C2E-3335-4261-BBA6-8516CB360763}" type="presParOf" srcId="{FDBF51D3-9CE6-42A6-8CE3-43E3CAF6D92C}" destId="{0F32E13E-3485-4F7E-A646-E43503C83EDE}" srcOrd="0" destOrd="0" presId="urn:microsoft.com/office/officeart/2005/8/layout/hierarchy4"/>
    <dgm:cxn modelId="{0E242232-0DE5-4F22-AF4B-0B0C344A651C}" type="presParOf" srcId="{FDBF51D3-9CE6-42A6-8CE3-43E3CAF6D92C}" destId="{51FA2D43-21F4-433A-BEE0-2A3C7AB4839E}" srcOrd="1" destOrd="0" presId="urn:microsoft.com/office/officeart/2005/8/layout/hierarchy4"/>
    <dgm:cxn modelId="{F507BC92-22FE-4C18-8BC1-7258EFE59545}" type="presParOf" srcId="{60C49455-17ED-4F8A-A134-8B9C6026EDA6}" destId="{7B5E72BC-4580-456F-AE09-6F2D5E753569}" srcOrd="1" destOrd="0" presId="urn:microsoft.com/office/officeart/2005/8/layout/hierarchy4"/>
    <dgm:cxn modelId="{EDB5A59E-9E10-4C0C-805C-D6CA33590BB0}" type="presParOf" srcId="{60C49455-17ED-4F8A-A134-8B9C6026EDA6}" destId="{1CC8CCBD-1BBF-487B-BEFC-5D5108F7D3DC}" srcOrd="2" destOrd="0" presId="urn:microsoft.com/office/officeart/2005/8/layout/hierarchy4"/>
    <dgm:cxn modelId="{12F7505C-8D04-42A1-9643-E327652E7A29}" type="presParOf" srcId="{1CC8CCBD-1BBF-487B-BEFC-5D5108F7D3DC}" destId="{FA7393F3-4F27-447E-8515-A7709423BBA0}" srcOrd="0" destOrd="0" presId="urn:microsoft.com/office/officeart/2005/8/layout/hierarchy4"/>
    <dgm:cxn modelId="{F40F36E6-F94D-4013-93C0-EEC93B00AC30}" type="presParOf" srcId="{1CC8CCBD-1BBF-487B-BEFC-5D5108F7D3DC}" destId="{ADC0E1D7-6D5A-456C-8B2B-4598B0DD28D8}" srcOrd="1" destOrd="0" presId="urn:microsoft.com/office/officeart/2005/8/layout/hierarchy4"/>
    <dgm:cxn modelId="{4F8D7091-3AF2-45C6-BF8F-78BCF3FC84C4}" type="presParOf" srcId="{1CC8CCBD-1BBF-487B-BEFC-5D5108F7D3DC}" destId="{AC43C152-C06A-4E62-BD17-3B6AAAADA06C}" srcOrd="2" destOrd="0" presId="urn:microsoft.com/office/officeart/2005/8/layout/hierarchy4"/>
    <dgm:cxn modelId="{FF54B28C-7960-441E-838F-146D71CF0B5D}" type="presParOf" srcId="{AC43C152-C06A-4E62-BD17-3B6AAAADA06C}" destId="{551A5366-84FC-4C08-8BB8-D972F2654E26}" srcOrd="0" destOrd="0" presId="urn:microsoft.com/office/officeart/2005/8/layout/hierarchy4"/>
    <dgm:cxn modelId="{EE8B9710-4520-48DB-B7D6-9DB057F48E69}" type="presParOf" srcId="{551A5366-84FC-4C08-8BB8-D972F2654E26}" destId="{D7AB454F-0483-44A8-866E-3B68CC9DCFC6}" srcOrd="0" destOrd="0" presId="urn:microsoft.com/office/officeart/2005/8/layout/hierarchy4"/>
    <dgm:cxn modelId="{D6B9EBFE-5281-499F-83DF-103DD36D5719}" type="presParOf" srcId="{551A5366-84FC-4C08-8BB8-D972F2654E26}" destId="{88F3C919-B504-4985-9A32-DDB47270D8E2}" srcOrd="1" destOrd="0" presId="urn:microsoft.com/office/officeart/2005/8/layout/hierarchy4"/>
    <dgm:cxn modelId="{15BC6F8F-53A6-40BB-AD70-B6BD63D36386}" type="presParOf" srcId="{60C49455-17ED-4F8A-A134-8B9C6026EDA6}" destId="{90005C8F-D6EB-4E24-85C4-A3A310EA7BD5}" srcOrd="3" destOrd="0" presId="urn:microsoft.com/office/officeart/2005/8/layout/hierarchy4"/>
    <dgm:cxn modelId="{00CE08DD-1970-47EC-911E-4E4D807501C0}" type="presParOf" srcId="{60C49455-17ED-4F8A-A134-8B9C6026EDA6}" destId="{1CC9A450-ED5A-43E4-B6E8-A4C9985ADABB}" srcOrd="4" destOrd="0" presId="urn:microsoft.com/office/officeart/2005/8/layout/hierarchy4"/>
    <dgm:cxn modelId="{6C03A130-B2F2-4794-8BFD-166ED2F309FA}" type="presParOf" srcId="{1CC9A450-ED5A-43E4-B6E8-A4C9985ADABB}" destId="{227E71B3-6842-4518-8324-BEE27846AA0E}" srcOrd="0" destOrd="0" presId="urn:microsoft.com/office/officeart/2005/8/layout/hierarchy4"/>
    <dgm:cxn modelId="{EC4CB7F1-CF99-4E4B-97AA-89BF7015B55C}" type="presParOf" srcId="{1CC9A450-ED5A-43E4-B6E8-A4C9985ADABB}" destId="{7FA96BDB-B065-4196-BC76-F38962DDB444}" srcOrd="1" destOrd="0" presId="urn:microsoft.com/office/officeart/2005/8/layout/hierarchy4"/>
    <dgm:cxn modelId="{F88B85BD-B6D3-4FA6-92CD-16012D772D04}" type="presParOf" srcId="{1CC9A450-ED5A-43E4-B6E8-A4C9985ADABB}" destId="{04D6C453-874E-4487-8DAB-AFE2560F4566}" srcOrd="2" destOrd="0" presId="urn:microsoft.com/office/officeart/2005/8/layout/hierarchy4"/>
    <dgm:cxn modelId="{252844D3-7F48-4964-A753-ACE4914D3316}" type="presParOf" srcId="{04D6C453-874E-4487-8DAB-AFE2560F4566}" destId="{7F956D05-CFDD-4F7E-B6B7-46A1296D8845}" srcOrd="0" destOrd="0" presId="urn:microsoft.com/office/officeart/2005/8/layout/hierarchy4"/>
    <dgm:cxn modelId="{E2E8368E-12C0-49F5-9673-B258C000CABF}" type="presParOf" srcId="{7F956D05-CFDD-4F7E-B6B7-46A1296D8845}" destId="{5F6E98E7-D3AA-416F-B243-B7ECD6DF8F40}" srcOrd="0" destOrd="0" presId="urn:microsoft.com/office/officeart/2005/8/layout/hierarchy4"/>
    <dgm:cxn modelId="{0ADCC68C-355C-49F9-AC92-C7C286DBF1F2}" type="presParOf" srcId="{7F956D05-CFDD-4F7E-B6B7-46A1296D8845}" destId="{4D222820-E2E6-45C1-B805-8C145D8E8D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67212-EAD5-40CD-B001-75017DF1A106}">
      <dsp:nvSpPr>
        <dsp:cNvPr id="0" name=""/>
        <dsp:cNvSpPr/>
      </dsp:nvSpPr>
      <dsp:spPr>
        <a:xfrm>
          <a:off x="3897" y="1903"/>
          <a:ext cx="8221804" cy="103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Classification</a:t>
          </a:r>
          <a:endParaRPr lang="ar-EG" sz="4400" kern="1200" dirty="0"/>
        </a:p>
      </dsp:txBody>
      <dsp:txXfrm>
        <a:off x="34222" y="32228"/>
        <a:ext cx="8161154" cy="974708"/>
      </dsp:txXfrm>
    </dsp:sp>
    <dsp:sp modelId="{6EE10AAD-A640-45ED-A85F-F3AC808794CA}">
      <dsp:nvSpPr>
        <dsp:cNvPr id="0" name=""/>
        <dsp:cNvSpPr/>
      </dsp:nvSpPr>
      <dsp:spPr>
        <a:xfrm>
          <a:off x="11922" y="1142687"/>
          <a:ext cx="3980083" cy="103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Pathogenesis</a:t>
          </a:r>
          <a:endParaRPr lang="ar-EG" sz="2300" kern="1200" dirty="0"/>
        </a:p>
      </dsp:txBody>
      <dsp:txXfrm>
        <a:off x="42247" y="1173012"/>
        <a:ext cx="3919433" cy="974708"/>
      </dsp:txXfrm>
    </dsp:sp>
    <dsp:sp modelId="{A3CE9FD5-A9FE-402F-8E75-B1B5D1391A13}">
      <dsp:nvSpPr>
        <dsp:cNvPr id="0" name=""/>
        <dsp:cNvSpPr/>
      </dsp:nvSpPr>
      <dsp:spPr>
        <a:xfrm>
          <a:off x="11922" y="2283471"/>
          <a:ext cx="1949110" cy="103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Tear</a:t>
          </a:r>
          <a:endParaRPr lang="ar-EG" sz="1700" kern="1200" dirty="0"/>
        </a:p>
      </dsp:txBody>
      <dsp:txXfrm>
        <a:off x="42247" y="2313796"/>
        <a:ext cx="1888460" cy="974708"/>
      </dsp:txXfrm>
    </dsp:sp>
    <dsp:sp modelId="{0F32E13E-3485-4F7E-A646-E43503C83EDE}">
      <dsp:nvSpPr>
        <dsp:cNvPr id="0" name=""/>
        <dsp:cNvSpPr/>
      </dsp:nvSpPr>
      <dsp:spPr>
        <a:xfrm>
          <a:off x="2042895" y="2283471"/>
          <a:ext cx="1949110" cy="103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Hole</a:t>
          </a:r>
          <a:endParaRPr lang="ar-EG" sz="1700" kern="1200" dirty="0"/>
        </a:p>
      </dsp:txBody>
      <dsp:txXfrm>
        <a:off x="2073220" y="2313796"/>
        <a:ext cx="1888460" cy="974708"/>
      </dsp:txXfrm>
    </dsp:sp>
    <dsp:sp modelId="{FA7393F3-4F27-447E-8515-A7709423BBA0}">
      <dsp:nvSpPr>
        <dsp:cNvPr id="0" name=""/>
        <dsp:cNvSpPr/>
      </dsp:nvSpPr>
      <dsp:spPr>
        <a:xfrm>
          <a:off x="4155731" y="1142687"/>
          <a:ext cx="1949110" cy="103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Morphology</a:t>
          </a:r>
          <a:endParaRPr lang="ar-EG" sz="2300" kern="1200" dirty="0"/>
        </a:p>
      </dsp:txBody>
      <dsp:txXfrm>
        <a:off x="4186056" y="1173012"/>
        <a:ext cx="1888460" cy="974708"/>
      </dsp:txXfrm>
    </dsp:sp>
    <dsp:sp modelId="{D7AB454F-0483-44A8-866E-3B68CC9DCFC6}">
      <dsp:nvSpPr>
        <dsp:cNvPr id="0" name=""/>
        <dsp:cNvSpPr/>
      </dsp:nvSpPr>
      <dsp:spPr>
        <a:xfrm>
          <a:off x="4161427" y="2283471"/>
          <a:ext cx="1937717" cy="214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U-shaped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L/J-shaped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Operculated</a:t>
          </a:r>
          <a:endParaRPr lang="en-US" sz="1700" kern="1200" dirty="0" smtClean="0"/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Dialysis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Giant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700" kern="1200" dirty="0"/>
        </a:p>
      </dsp:txBody>
      <dsp:txXfrm>
        <a:off x="4218181" y="2340225"/>
        <a:ext cx="1824209" cy="2034984"/>
      </dsp:txXfrm>
    </dsp:sp>
    <dsp:sp modelId="{227E71B3-6842-4518-8324-BEE27846AA0E}">
      <dsp:nvSpPr>
        <dsp:cNvPr id="0" name=""/>
        <dsp:cNvSpPr/>
      </dsp:nvSpPr>
      <dsp:spPr>
        <a:xfrm>
          <a:off x="6268566" y="1142687"/>
          <a:ext cx="1949110" cy="103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Location</a:t>
          </a:r>
          <a:endParaRPr lang="ar-EG" sz="2300" kern="1200" dirty="0"/>
        </a:p>
      </dsp:txBody>
      <dsp:txXfrm>
        <a:off x="6298891" y="1173012"/>
        <a:ext cx="1888460" cy="974708"/>
      </dsp:txXfrm>
    </dsp:sp>
    <dsp:sp modelId="{5F6E98E7-D3AA-416F-B243-B7ECD6DF8F40}">
      <dsp:nvSpPr>
        <dsp:cNvPr id="0" name=""/>
        <dsp:cNvSpPr/>
      </dsp:nvSpPr>
      <dsp:spPr>
        <a:xfrm>
          <a:off x="6274263" y="2283471"/>
          <a:ext cx="1937717" cy="224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Oral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Post-oral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Equatorial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Post-equatorial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Macular</a:t>
          </a:r>
          <a:endParaRPr lang="ar-EG" sz="1700" kern="1200" dirty="0"/>
        </a:p>
      </dsp:txBody>
      <dsp:txXfrm>
        <a:off x="6331017" y="2340225"/>
        <a:ext cx="1824209" cy="2127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61676-3B23-4B3A-AB41-88BFC78EB9D8}" type="datetimeFigureOut">
              <a:rPr lang="ar-EG" smtClean="0"/>
              <a:t>02/06/1437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0FFBC2-99BD-463E-82B8-91850FFE2468}" type="slidenum">
              <a:rPr lang="ar-EG" smtClean="0"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RD4.MK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RD2.MK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Retinal Detachment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0362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680500"/>
              </p:ext>
            </p:extLst>
          </p:nvPr>
        </p:nvGraphicFramePr>
        <p:xfrm>
          <a:off x="323528" y="260648"/>
          <a:ext cx="8363272" cy="60486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69973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err="1" smtClean="0"/>
                        <a:t>eRD</a:t>
                      </a:r>
                      <a:endParaRPr lang="ar-E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err="1" smtClean="0"/>
                        <a:t>tRD</a:t>
                      </a:r>
                      <a:endParaRPr lang="ar-E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err="1" smtClean="0"/>
                        <a:t>rRD</a:t>
                      </a:r>
                      <a:endParaRPr lang="ar-E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ar-EG" sz="3600" b="1" dirty="0"/>
                    </a:p>
                  </a:txBody>
                  <a:tcPr/>
                </a:tc>
              </a:tr>
              <a:tr h="154525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Subretinal</a:t>
                      </a:r>
                      <a:r>
                        <a:rPr lang="en-US" dirty="0" smtClean="0"/>
                        <a:t> disease</a:t>
                      </a:r>
                    </a:p>
                    <a:p>
                      <a:pPr algn="l" rtl="0"/>
                      <a:r>
                        <a:rPr lang="en-US" dirty="0" smtClean="0"/>
                        <a:t>RPE damage</a:t>
                      </a:r>
                    </a:p>
                    <a:p>
                      <a:pPr algn="l" rtl="0"/>
                      <a:r>
                        <a:rPr lang="en-US" dirty="0" err="1" smtClean="0"/>
                        <a:t>Choroidal</a:t>
                      </a:r>
                      <a:r>
                        <a:rPr lang="en-US" dirty="0" smtClean="0"/>
                        <a:t> tumors</a:t>
                      </a:r>
                    </a:p>
                    <a:p>
                      <a:pPr algn="l" rtl="0"/>
                      <a:r>
                        <a:rPr lang="en-US" dirty="0" smtClean="0"/>
                        <a:t>PET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Vitro-retinal traction</a:t>
                      </a:r>
                    </a:p>
                    <a:p>
                      <a:pPr algn="l" rtl="0"/>
                      <a:r>
                        <a:rPr lang="en-US" dirty="0" smtClean="0"/>
                        <a:t>Diabetic</a:t>
                      </a:r>
                    </a:p>
                    <a:p>
                      <a:pPr algn="l" rtl="0"/>
                      <a:r>
                        <a:rPr lang="en-US" dirty="0" smtClean="0"/>
                        <a:t>Traumatic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Synchisis</a:t>
                      </a:r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PVD</a:t>
                      </a:r>
                    </a:p>
                    <a:p>
                      <a:pPr algn="l" rtl="0"/>
                      <a:r>
                        <a:rPr lang="en-US" dirty="0" smtClean="0"/>
                        <a:t>Retinal</a:t>
                      </a:r>
                      <a:r>
                        <a:rPr lang="en-US" baseline="0" dirty="0" smtClean="0"/>
                        <a:t> tear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Pathogenesis</a:t>
                      </a:r>
                      <a:endParaRPr lang="ar-EG" sz="2400" b="1" dirty="0"/>
                    </a:p>
                  </a:txBody>
                  <a:tcPr/>
                </a:tc>
              </a:tr>
              <a:tr h="154525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-</a:t>
                      </a:r>
                    </a:p>
                    <a:p>
                      <a:pPr algn="l" rtl="0"/>
                      <a:r>
                        <a:rPr lang="en-US" dirty="0" smtClean="0"/>
                        <a:t>+_Floaters</a:t>
                      </a:r>
                    </a:p>
                    <a:p>
                      <a:pPr algn="l" rtl="0"/>
                      <a:r>
                        <a:rPr lang="en-US" dirty="0" smtClean="0"/>
                        <a:t>VFD; </a:t>
                      </a:r>
                      <a:r>
                        <a:rPr lang="en-US" dirty="0" err="1" smtClean="0"/>
                        <a:t>sudden,rapidly</a:t>
                      </a:r>
                      <a:r>
                        <a:rPr lang="en-US" dirty="0" smtClean="0"/>
                        <a:t> progressive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-</a:t>
                      </a:r>
                    </a:p>
                    <a:p>
                      <a:pPr algn="l" rtl="0"/>
                      <a:r>
                        <a:rPr lang="en-US" dirty="0" smtClean="0"/>
                        <a:t>-</a:t>
                      </a:r>
                    </a:p>
                    <a:p>
                      <a:pPr algn="l" rtl="0"/>
                      <a:r>
                        <a:rPr lang="en-US" dirty="0" smtClean="0"/>
                        <a:t>VFD; slowly progressive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Photopsia</a:t>
                      </a:r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Floaters</a:t>
                      </a:r>
                    </a:p>
                    <a:p>
                      <a:pPr algn="l" rtl="0"/>
                      <a:r>
                        <a:rPr lang="en-US" dirty="0" smtClean="0"/>
                        <a:t>VFD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Symptoms</a:t>
                      </a:r>
                      <a:endParaRPr lang="ar-EG" sz="2400" b="1" dirty="0"/>
                    </a:p>
                  </a:txBody>
                  <a:tcPr/>
                </a:tc>
              </a:tr>
              <a:tr h="225844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Convex</a:t>
                      </a:r>
                    </a:p>
                    <a:p>
                      <a:pPr algn="l" rtl="0"/>
                      <a:r>
                        <a:rPr lang="en-US" dirty="0" smtClean="0"/>
                        <a:t>Deep</a:t>
                      </a:r>
                    </a:p>
                    <a:p>
                      <a:pPr algn="l" rtl="0"/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mobile,shifting</a:t>
                      </a:r>
                      <a:endParaRPr lang="en-US" baseline="0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Concave</a:t>
                      </a:r>
                    </a:p>
                    <a:p>
                      <a:pPr algn="l" rtl="0"/>
                      <a:r>
                        <a:rPr lang="en-US" dirty="0" smtClean="0"/>
                        <a:t>Shallow</a:t>
                      </a:r>
                    </a:p>
                    <a:p>
                      <a:pPr algn="l" rtl="0"/>
                      <a:r>
                        <a:rPr lang="en-US" dirty="0" smtClean="0"/>
                        <a:t>Immobile</a:t>
                      </a:r>
                    </a:p>
                    <a:p>
                      <a:pPr algn="l" rtl="0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extent to </a:t>
                      </a:r>
                      <a:r>
                        <a:rPr lang="en-US" baseline="0" dirty="0" err="1" smtClean="0"/>
                        <a:t>ora</a:t>
                      </a:r>
                      <a:endParaRPr lang="en-US" baseline="0" dirty="0" smtClean="0"/>
                    </a:p>
                    <a:p>
                      <a:pPr algn="l" rtl="0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Convex</a:t>
                      </a:r>
                    </a:p>
                    <a:p>
                      <a:pPr algn="l" rtl="0"/>
                      <a:r>
                        <a:rPr lang="en-US" dirty="0" smtClean="0"/>
                        <a:t>Deep</a:t>
                      </a:r>
                    </a:p>
                    <a:p>
                      <a:pPr algn="l" rtl="0"/>
                      <a:r>
                        <a:rPr lang="en-US" dirty="0" smtClean="0"/>
                        <a:t>Mobile</a:t>
                      </a:r>
                    </a:p>
                    <a:p>
                      <a:pPr algn="l" rtl="0"/>
                      <a:r>
                        <a:rPr lang="en-US" dirty="0" smtClean="0"/>
                        <a:t>Corrugation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baseline="0" dirty="0" err="1" smtClean="0"/>
                        <a:t>ora</a:t>
                      </a:r>
                      <a:endParaRPr lang="en-US" baseline="0" dirty="0" smtClean="0"/>
                    </a:p>
                    <a:p>
                      <a:pPr algn="l" rtl="0"/>
                      <a:r>
                        <a:rPr lang="en-US" baseline="0" dirty="0" smtClean="0"/>
                        <a:t>Opaque</a:t>
                      </a:r>
                    </a:p>
                    <a:p>
                      <a:pPr algn="l" rtl="0"/>
                      <a:r>
                        <a:rPr lang="en-US" baseline="0" dirty="0" smtClean="0"/>
                        <a:t>Dark </a:t>
                      </a:r>
                      <a:r>
                        <a:rPr lang="en-US" baseline="0" dirty="0" err="1" smtClean="0"/>
                        <a:t>Bl.Vs</a:t>
                      </a:r>
                      <a:r>
                        <a:rPr lang="en-US" baseline="0" dirty="0" smtClean="0"/>
                        <a:t>.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Signs</a:t>
                      </a:r>
                      <a:endParaRPr lang="ar-EG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treatment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Find all retinal breaks.</a:t>
            </a:r>
          </a:p>
          <a:p>
            <a:pPr algn="l" rtl="0"/>
            <a:r>
              <a:rPr lang="en-US" dirty="0" smtClean="0"/>
              <a:t>Seal all retinal breaks.</a:t>
            </a:r>
          </a:p>
          <a:p>
            <a:pPr algn="l" rtl="0"/>
            <a:r>
              <a:rPr lang="en-US" dirty="0" smtClean="0"/>
              <a:t>Drain SRF.</a:t>
            </a:r>
          </a:p>
          <a:p>
            <a:pPr algn="l" rtl="0"/>
            <a:r>
              <a:rPr lang="en-US" dirty="0" smtClean="0"/>
              <a:t>Relieve VR traction: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      Scleral buckle.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  <a:r>
              <a:rPr lang="en-US" dirty="0" err="1" smtClean="0"/>
              <a:t>Vitrectomy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Pneumatic </a:t>
            </a:r>
            <a:r>
              <a:rPr lang="en-US" dirty="0" err="1" smtClean="0"/>
              <a:t>retinopexy</a:t>
            </a:r>
            <a:r>
              <a:rPr lang="en-US" dirty="0" smtClean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165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retina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8926"/>
            <a:ext cx="3960439" cy="3960439"/>
          </a:xfrm>
        </p:spPr>
      </p:pic>
    </p:spTree>
    <p:extLst>
      <p:ext uri="{BB962C8B-B14F-4D97-AF65-F5344CB8AC3E}">
        <p14:creationId xmlns:p14="http://schemas.microsoft.com/office/powerpoint/2010/main" val="255478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2" y="3092450"/>
            <a:ext cx="2657475" cy="1724025"/>
          </a:xfrm>
        </p:spPr>
      </p:pic>
    </p:spTree>
    <p:extLst>
      <p:ext uri="{BB962C8B-B14F-4D97-AF65-F5344CB8AC3E}">
        <p14:creationId xmlns:p14="http://schemas.microsoft.com/office/powerpoint/2010/main" val="239720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38" y="1184508"/>
            <a:ext cx="5311418" cy="4836780"/>
          </a:xfrm>
        </p:spPr>
      </p:pic>
    </p:spTree>
    <p:extLst>
      <p:ext uri="{BB962C8B-B14F-4D97-AF65-F5344CB8AC3E}">
        <p14:creationId xmlns:p14="http://schemas.microsoft.com/office/powerpoint/2010/main" val="159463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RD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630363"/>
            <a:ext cx="8229600" cy="4646612"/>
          </a:xfrm>
        </p:spPr>
      </p:pic>
    </p:spTree>
    <p:extLst>
      <p:ext uri="{BB962C8B-B14F-4D97-AF65-F5344CB8AC3E}">
        <p14:creationId xmlns:p14="http://schemas.microsoft.com/office/powerpoint/2010/main" val="29738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hlinkClick r:id="rId2" action="ppaction://hlinkfile"/>
              </a:rPr>
              <a:t>Retinal layers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2036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Retinal Break</a:t>
            </a: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376723"/>
              </p:ext>
            </p:extLst>
          </p:nvPr>
        </p:nvGraphicFramePr>
        <p:xfrm>
          <a:off x="457200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94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Definition.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Types: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Rhegmatogenous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Tractional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- Exudative.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- Combined.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2182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Rhegmatogenous</a:t>
            </a:r>
            <a:r>
              <a:rPr lang="en-US" dirty="0" smtClean="0"/>
              <a:t> RD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hlinkClick r:id="rId2" action="ppaction://hlinkfile"/>
              </a:rPr>
              <a:t>Pathogenesis</a:t>
            </a:r>
            <a:r>
              <a:rPr lang="en-US" dirty="0" smtClean="0"/>
              <a:t>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Vitreous </a:t>
            </a:r>
            <a:r>
              <a:rPr lang="en-US" dirty="0" err="1" smtClean="0"/>
              <a:t>synchisis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PVD.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Vitroretinal</a:t>
            </a:r>
            <a:r>
              <a:rPr lang="en-US" dirty="0" smtClean="0"/>
              <a:t> traction.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Retinal tear.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85737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154</Words>
  <Application>Microsoft Office PowerPoint</Application>
  <PresentationFormat>On-screen Show (4:3)</PresentationFormat>
  <Paragraphs>81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Retinal Detachment</vt:lpstr>
      <vt:lpstr>Anatomy of the retina</vt:lpstr>
      <vt:lpstr>PowerPoint Presentation</vt:lpstr>
      <vt:lpstr>PowerPoint Presentation</vt:lpstr>
      <vt:lpstr>PowerPoint Presentation</vt:lpstr>
      <vt:lpstr>PowerPoint Presentation</vt:lpstr>
      <vt:lpstr>Retinal Break</vt:lpstr>
      <vt:lpstr>RD</vt:lpstr>
      <vt:lpstr>Rhegmatogenous RD</vt:lpstr>
      <vt:lpstr>PowerPoint Presentation</vt:lpstr>
      <vt:lpstr>Surgical 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Retinal Detachment</dc:title>
  <dc:creator>ALBOSTAN</dc:creator>
  <cp:lastModifiedBy>ALBOSTAN</cp:lastModifiedBy>
  <cp:revision>10</cp:revision>
  <dcterms:created xsi:type="dcterms:W3CDTF">2016-03-11T20:47:39Z</dcterms:created>
  <dcterms:modified xsi:type="dcterms:W3CDTF">2016-03-11T21:36:23Z</dcterms:modified>
</cp:coreProperties>
</file>